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6108c85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6108c85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6108c85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6108c85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6108c85d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6108c85d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6108c85d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6108c85d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6108c85d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6108c85d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6108c85d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6108c85d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villetoollibrary.com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Cville </a:t>
            </a:r>
            <a:r>
              <a:rPr lang="en">
                <a:solidFill>
                  <a:srgbClr val="6AA84F"/>
                </a:solidFill>
              </a:rPr>
              <a:t>Tool</a:t>
            </a:r>
            <a:r>
              <a:rPr lang="en"/>
              <a:t> </a:t>
            </a:r>
            <a:r>
              <a:rPr lang="en">
                <a:solidFill>
                  <a:schemeClr val="accent1"/>
                </a:solidFill>
              </a:rPr>
              <a:t>Library</a:t>
            </a:r>
            <a:r>
              <a:rPr lang="en"/>
              <a:t> </a:t>
            </a:r>
            <a:r>
              <a:rPr lang="en">
                <a:solidFill>
                  <a:srgbClr val="FFFF00"/>
                </a:solidFill>
              </a:rPr>
              <a:t>final</a:t>
            </a:r>
            <a:r>
              <a:rPr lang="en"/>
              <a:t> </a:t>
            </a:r>
            <a:r>
              <a:rPr lang="en">
                <a:solidFill>
                  <a:srgbClr val="6AA84F"/>
                </a:solidFill>
              </a:rPr>
              <a:t>presentation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629600"/>
          </a:xfrm>
          <a:prstGeom prst="rect">
            <a:avLst/>
          </a:prstGeom>
          <a:solidFill>
            <a:srgbClr val="666666"/>
          </a:solidFill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877">
                <a:solidFill>
                  <a:schemeClr val="accent1"/>
                </a:solidFill>
              </a:rPr>
              <a:t>Exactly what we’d hoped for, and more!</a:t>
            </a:r>
            <a:endParaRPr sz="14877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 back in July 2021: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application stated that we would “take the Cville Tool Library from its </a:t>
            </a:r>
            <a:r>
              <a:rPr lang="en"/>
              <a:t>initial</a:t>
            </a:r>
            <a:r>
              <a:rPr lang="en"/>
              <a:t> organizing to a pilot launch in 2022.  Specifically we wanted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Secure organizational and fiscal sponsorship–Done (Virginia Organizing)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Develop </a:t>
            </a:r>
            <a:r>
              <a:rPr lang="en"/>
              <a:t>fundraising</a:t>
            </a:r>
            <a:r>
              <a:rPr lang="en"/>
              <a:t> plan and start fundraising–Ongoing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Secure location for pilot </a:t>
            </a:r>
            <a:r>
              <a:rPr lang="en"/>
              <a:t>launch–Done  (1740 Broadway Street, no cost lease)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Design and prepare for pilot launch activities–Wrapping 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more than expected has to do with the team we’ve built to do this, and the amazing amount of work that’s been done.  For instance: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711225" y="628725"/>
            <a:ext cx="41634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communications team developed a logo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2571750"/>
            <a:ext cx="8220000" cy="21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82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825"/>
              <a:t>and built a fantastic website that has m</a:t>
            </a:r>
            <a:r>
              <a:rPr lang="en" sz="7825"/>
              <a:t>embership information, tool inventory information and ways to get involved.  It links directly to MyTurn, a lending platform we decided to invest in. 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200" u="sng">
                <a:solidFill>
                  <a:schemeClr val="hlink"/>
                </a:solidFill>
                <a:hlinkClick r:id="rId3"/>
              </a:rPr>
              <a:t>www.cvilletoollibrary.com</a:t>
            </a:r>
            <a:r>
              <a:rPr lang="en" sz="3800"/>
              <a:t>. </a:t>
            </a:r>
            <a:endParaRPr sz="38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6975"/>
            <a:ext cx="5077675" cy="24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all worked together and have accomplished more than any of us imagined. 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12225" y="1714500"/>
            <a:ext cx="8420100" cy="28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75" y="1661475"/>
            <a:ext cx="3947402" cy="296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727598" y="1661481"/>
            <a:ext cx="3947402" cy="2960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over 30 volunteers signed up, and lots of tools donated.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86650" y="1583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75" y="1518588"/>
            <a:ext cx="3831875" cy="3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900" y="1662450"/>
            <a:ext cx="3693675" cy="348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launch is scheduled for March 19th.  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scheduled two types of volunteer training–tool maintenance, and front-desk/librarian.   We have weekly work days at the library space, and collect donated tools on an ongoing basis.   We’ve set a starting schedule–Thursday evenings from 4-7, and Saturdays from 9 to noon.  We are finalizing an online safety training and basic MyTurn training for all volunteers and members.   We’ve got a regularly scheduled advisory group meeting.  So far 50 people have signed up as members, and we have almost 350 tools inventoried and in MyTurn.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And, I think we’ve all been enjoying the process. Come visit us!  1740 Broadway Street.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0" y="0"/>
            <a:ext cx="89620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