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1f331948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1f331948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1f331948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1f331948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1f331948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1f331948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1f331948d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1f331948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1f331948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1f331948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1f331948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1f331948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1f331948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1f331948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1f331948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1f331948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1f331948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1f331948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1f331948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1f331948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1f331948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1f331948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1f331948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1f331948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1f331948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1f331948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1f331948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1f331948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7850"/>
            <a:ext cx="9144003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is Tourism: The Marian Cheek Jackson Center - Chapelboro.com"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175" y="600963"/>
            <a:ext cx="7883150" cy="394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Marian Cheek Jackson Center – for Saving and Making History" id="101" name="Google Shape;10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7325" y="3352600"/>
            <a:ext cx="1905000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/>
        </p:nvSpPr>
        <p:spPr>
          <a:xfrm>
            <a:off x="165150" y="1691125"/>
            <a:ext cx="8813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dk1"/>
                </a:solidFill>
              </a:rPr>
              <a:t>How are these materials actionable for the community?</a:t>
            </a:r>
            <a:endParaRPr b="1"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/>
        </p:nvSpPr>
        <p:spPr>
          <a:xfrm>
            <a:off x="838800" y="118875"/>
            <a:ext cx="72588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dk1"/>
                </a:solidFill>
              </a:rPr>
              <a:t>Preservation</a:t>
            </a:r>
            <a:endParaRPr b="1" sz="7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dk1"/>
                </a:solidFill>
              </a:rPr>
              <a:t>Digitization </a:t>
            </a:r>
            <a:endParaRPr b="1" sz="7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dk1"/>
                </a:solidFill>
              </a:rPr>
              <a:t>Accessibility</a:t>
            </a:r>
            <a:endParaRPr b="1" sz="7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dk1"/>
                </a:solidFill>
              </a:rPr>
              <a:t>Partnership</a:t>
            </a:r>
            <a:endParaRPr b="1" sz="7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ational Public Housing Museum"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75" y="205900"/>
            <a:ext cx="3257550" cy="4476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uncil on Library and Information Resources (CLIR) • CLIR" id="117" name="Google Shape;1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0650" y="828675"/>
            <a:ext cx="3570625" cy="35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/>
        </p:nvSpPr>
        <p:spPr>
          <a:xfrm>
            <a:off x="280500" y="726675"/>
            <a:ext cx="85830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dk1"/>
                </a:solidFill>
              </a:rPr>
              <a:t>We recognize importance, but how do we integrate this into the broader efforts to realize housing as a human right?</a:t>
            </a:r>
            <a:endParaRPr b="1" sz="3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dk1"/>
                </a:solidFill>
              </a:rPr>
              <a:t> </a:t>
            </a:r>
            <a:endParaRPr b="1"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7850"/>
            <a:ext cx="9144003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1215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Empowering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Community Archives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7850"/>
            <a:ext cx="9144003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4200"/>
            <a:ext cx="9143997" cy="3442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500" y="152400"/>
            <a:ext cx="37389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/>
        </p:nvSpPr>
        <p:spPr>
          <a:xfrm>
            <a:off x="199225" y="2044625"/>
            <a:ext cx="8813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dk1"/>
                </a:solidFill>
              </a:rPr>
              <a:t>Who owns this knowledge?</a:t>
            </a:r>
            <a:endParaRPr b="1"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lbemarle Charlottesville Historical Society (ACHS) - Clio"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075" y="857250"/>
            <a:ext cx="4269625" cy="276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ntage Postcard the Lawn at University of Virginia | Etsy | Vintage  postcard, University of virginia, Scenic views" id="85" name="Google Shape;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125" y="857250"/>
            <a:ext cx="4269625" cy="27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23725"/>
            <a:ext cx="8839204" cy="3638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488" y="0"/>
            <a:ext cx="73830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