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67" r:id="rId3"/>
    <p:sldId id="258" r:id="rId4"/>
    <p:sldId id="266" r:id="rId5"/>
    <p:sldId id="259" r:id="rId6"/>
    <p:sldId id="261" r:id="rId7"/>
    <p:sldId id="262" r:id="rId8"/>
    <p:sldId id="263" r:id="rId9"/>
    <p:sldId id="274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58D984-607A-0005-0749-F42207EE90BF}" v="565" dt="2022-02-28T14:59:46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1E593-B3FA-4CC1-9E7B-FBC3BC576CC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4F3B41-77AD-4053-818B-06A29D90C7D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Broadway"/>
            </a:rPr>
            <a:t>Since the start of this nonprofit we have been fortunate enough to be the recipient of a couple small grants.  </a:t>
          </a:r>
        </a:p>
      </dgm:t>
    </dgm:pt>
    <dgm:pt modelId="{419AD791-E34C-4E52-9B04-F67E8E39B442}" type="parTrans" cxnId="{8A778AE5-CFC5-48D7-A148-E0DC862813DD}">
      <dgm:prSet/>
      <dgm:spPr/>
      <dgm:t>
        <a:bodyPr/>
        <a:lstStyle/>
        <a:p>
          <a:endParaRPr lang="en-US"/>
        </a:p>
      </dgm:t>
    </dgm:pt>
    <dgm:pt modelId="{3BBD6F11-5347-4CC2-80DF-048B1CFCA917}" type="sibTrans" cxnId="{8A778AE5-CFC5-48D7-A148-E0DC862813DD}">
      <dgm:prSet/>
      <dgm:spPr/>
      <dgm:t>
        <a:bodyPr/>
        <a:lstStyle/>
        <a:p>
          <a:endParaRPr lang="en-US"/>
        </a:p>
      </dgm:t>
    </dgm:pt>
    <dgm:pt modelId="{8E7522EB-A1FF-488B-B527-5A9754A0FB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Broadway"/>
            </a:rPr>
            <a:t>The rest of our funding comes from community members’ donations.</a:t>
          </a:r>
        </a:p>
      </dgm:t>
    </dgm:pt>
    <dgm:pt modelId="{FD95733C-8B66-4610-B7C9-23BC7BFCF159}" type="parTrans" cxnId="{BF5A8FC0-3B7D-4B2D-8D45-0278F0B32B66}">
      <dgm:prSet/>
      <dgm:spPr/>
      <dgm:t>
        <a:bodyPr/>
        <a:lstStyle/>
        <a:p>
          <a:endParaRPr lang="en-US"/>
        </a:p>
      </dgm:t>
    </dgm:pt>
    <dgm:pt modelId="{AE449D26-07F9-4C74-BA0E-189097E623F0}" type="sibTrans" cxnId="{BF5A8FC0-3B7D-4B2D-8D45-0278F0B32B66}">
      <dgm:prSet/>
      <dgm:spPr/>
      <dgm:t>
        <a:bodyPr/>
        <a:lstStyle/>
        <a:p>
          <a:endParaRPr lang="en-US"/>
        </a:p>
      </dgm:t>
    </dgm:pt>
    <dgm:pt modelId="{A5913ECF-CD7C-45BE-9DD6-F6239E870958}" type="pres">
      <dgm:prSet presAssocID="{51E1E593-B3FA-4CC1-9E7B-FBC3BC576CC6}" presName="root" presStyleCnt="0">
        <dgm:presLayoutVars>
          <dgm:dir/>
          <dgm:resizeHandles val="exact"/>
        </dgm:presLayoutVars>
      </dgm:prSet>
      <dgm:spPr/>
    </dgm:pt>
    <dgm:pt modelId="{B0F78FE5-FD78-4A43-ADBB-E8D2EC27DCE9}" type="pres">
      <dgm:prSet presAssocID="{A04F3B41-77AD-4053-818B-06A29D90C7DD}" presName="compNode" presStyleCnt="0"/>
      <dgm:spPr/>
    </dgm:pt>
    <dgm:pt modelId="{5DABF438-6F19-469A-ADB5-C265E6BABC17}" type="pres">
      <dgm:prSet presAssocID="{A04F3B41-77AD-4053-818B-06A29D90C7D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BAC1344-BCE9-4C48-91E3-CFBD985C857D}" type="pres">
      <dgm:prSet presAssocID="{A04F3B41-77AD-4053-818B-06A29D90C7DD}" presName="spaceRect" presStyleCnt="0"/>
      <dgm:spPr/>
    </dgm:pt>
    <dgm:pt modelId="{B1FE0102-3754-4FFD-8296-64F0872F676D}" type="pres">
      <dgm:prSet presAssocID="{A04F3B41-77AD-4053-818B-06A29D90C7DD}" presName="textRect" presStyleLbl="revTx" presStyleIdx="0" presStyleCnt="2">
        <dgm:presLayoutVars>
          <dgm:chMax val="1"/>
          <dgm:chPref val="1"/>
        </dgm:presLayoutVars>
      </dgm:prSet>
      <dgm:spPr/>
    </dgm:pt>
    <dgm:pt modelId="{CF3C9307-AE38-43FF-83AD-5486F6E89008}" type="pres">
      <dgm:prSet presAssocID="{3BBD6F11-5347-4CC2-80DF-048B1CFCA917}" presName="sibTrans" presStyleCnt="0"/>
      <dgm:spPr/>
    </dgm:pt>
    <dgm:pt modelId="{AB3096E7-127D-4D1A-8999-8879C499E655}" type="pres">
      <dgm:prSet presAssocID="{8E7522EB-A1FF-488B-B527-5A9754A0FB34}" presName="compNode" presStyleCnt="0"/>
      <dgm:spPr/>
    </dgm:pt>
    <dgm:pt modelId="{03E50431-AC6F-4AF1-B37F-BEA28C84CBA2}" type="pres">
      <dgm:prSet presAssocID="{8E7522EB-A1FF-488B-B527-5A9754A0FB3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838C66F7-6F39-4879-8FB7-F541C10E4DC0}" type="pres">
      <dgm:prSet presAssocID="{8E7522EB-A1FF-488B-B527-5A9754A0FB34}" presName="spaceRect" presStyleCnt="0"/>
      <dgm:spPr/>
    </dgm:pt>
    <dgm:pt modelId="{EEC4FEBE-043D-424B-BDE9-93FCB5DBEAE9}" type="pres">
      <dgm:prSet presAssocID="{8E7522EB-A1FF-488B-B527-5A9754A0FB3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89C280E-A9A0-4A73-A547-2C6BD81EE0D6}" type="presOf" srcId="{51E1E593-B3FA-4CC1-9E7B-FBC3BC576CC6}" destId="{A5913ECF-CD7C-45BE-9DD6-F6239E870958}" srcOrd="0" destOrd="0" presId="urn:microsoft.com/office/officeart/2018/2/layout/IconLabelList"/>
    <dgm:cxn modelId="{9DB4616C-1DEE-4C15-ABC2-B4AD93544C1B}" type="presOf" srcId="{A04F3B41-77AD-4053-818B-06A29D90C7DD}" destId="{B1FE0102-3754-4FFD-8296-64F0872F676D}" srcOrd="0" destOrd="0" presId="urn:microsoft.com/office/officeart/2018/2/layout/IconLabelList"/>
    <dgm:cxn modelId="{F5AFA159-0E76-4E00-9FBA-4C3A18FD8B81}" type="presOf" srcId="{8E7522EB-A1FF-488B-B527-5A9754A0FB34}" destId="{EEC4FEBE-043D-424B-BDE9-93FCB5DBEAE9}" srcOrd="0" destOrd="0" presId="urn:microsoft.com/office/officeart/2018/2/layout/IconLabelList"/>
    <dgm:cxn modelId="{BF5A8FC0-3B7D-4B2D-8D45-0278F0B32B66}" srcId="{51E1E593-B3FA-4CC1-9E7B-FBC3BC576CC6}" destId="{8E7522EB-A1FF-488B-B527-5A9754A0FB34}" srcOrd="1" destOrd="0" parTransId="{FD95733C-8B66-4610-B7C9-23BC7BFCF159}" sibTransId="{AE449D26-07F9-4C74-BA0E-189097E623F0}"/>
    <dgm:cxn modelId="{8A778AE5-CFC5-48D7-A148-E0DC862813DD}" srcId="{51E1E593-B3FA-4CC1-9E7B-FBC3BC576CC6}" destId="{A04F3B41-77AD-4053-818B-06A29D90C7DD}" srcOrd="0" destOrd="0" parTransId="{419AD791-E34C-4E52-9B04-F67E8E39B442}" sibTransId="{3BBD6F11-5347-4CC2-80DF-048B1CFCA917}"/>
    <dgm:cxn modelId="{473E1233-385F-45B9-BBD9-9D2F4339C1CA}" type="presParOf" srcId="{A5913ECF-CD7C-45BE-9DD6-F6239E870958}" destId="{B0F78FE5-FD78-4A43-ADBB-E8D2EC27DCE9}" srcOrd="0" destOrd="0" presId="urn:microsoft.com/office/officeart/2018/2/layout/IconLabelList"/>
    <dgm:cxn modelId="{77D0B16D-65EE-4668-961B-54112FC4AF98}" type="presParOf" srcId="{B0F78FE5-FD78-4A43-ADBB-E8D2EC27DCE9}" destId="{5DABF438-6F19-469A-ADB5-C265E6BABC17}" srcOrd="0" destOrd="0" presId="urn:microsoft.com/office/officeart/2018/2/layout/IconLabelList"/>
    <dgm:cxn modelId="{D97F03DC-0E49-431F-AF1E-238A51D3D902}" type="presParOf" srcId="{B0F78FE5-FD78-4A43-ADBB-E8D2EC27DCE9}" destId="{3BAC1344-BCE9-4C48-91E3-CFBD985C857D}" srcOrd="1" destOrd="0" presId="urn:microsoft.com/office/officeart/2018/2/layout/IconLabelList"/>
    <dgm:cxn modelId="{3ACFE082-1CE8-47A0-B39C-080308A26175}" type="presParOf" srcId="{B0F78FE5-FD78-4A43-ADBB-E8D2EC27DCE9}" destId="{B1FE0102-3754-4FFD-8296-64F0872F676D}" srcOrd="2" destOrd="0" presId="urn:microsoft.com/office/officeart/2018/2/layout/IconLabelList"/>
    <dgm:cxn modelId="{ADD38E10-C27D-4F93-A614-F06D36BC68E7}" type="presParOf" srcId="{A5913ECF-CD7C-45BE-9DD6-F6239E870958}" destId="{CF3C9307-AE38-43FF-83AD-5486F6E89008}" srcOrd="1" destOrd="0" presId="urn:microsoft.com/office/officeart/2018/2/layout/IconLabelList"/>
    <dgm:cxn modelId="{73B8A4E5-924F-4251-B61A-2EBE15FD5A6D}" type="presParOf" srcId="{A5913ECF-CD7C-45BE-9DD6-F6239E870958}" destId="{AB3096E7-127D-4D1A-8999-8879C499E655}" srcOrd="2" destOrd="0" presId="urn:microsoft.com/office/officeart/2018/2/layout/IconLabelList"/>
    <dgm:cxn modelId="{3A033326-1CBF-454D-AE92-913DC957DCFC}" type="presParOf" srcId="{AB3096E7-127D-4D1A-8999-8879C499E655}" destId="{03E50431-AC6F-4AF1-B37F-BEA28C84CBA2}" srcOrd="0" destOrd="0" presId="urn:microsoft.com/office/officeart/2018/2/layout/IconLabelList"/>
    <dgm:cxn modelId="{544558F7-E37C-4C15-B5F1-1953B83BCC6A}" type="presParOf" srcId="{AB3096E7-127D-4D1A-8999-8879C499E655}" destId="{838C66F7-6F39-4879-8FB7-F541C10E4DC0}" srcOrd="1" destOrd="0" presId="urn:microsoft.com/office/officeart/2018/2/layout/IconLabelList"/>
    <dgm:cxn modelId="{41E99B71-5BED-459D-86C8-6E9EA848A81C}" type="presParOf" srcId="{AB3096E7-127D-4D1A-8999-8879C499E655}" destId="{EEC4FEBE-043D-424B-BDE9-93FCB5DBEA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BF438-6F19-469A-ADB5-C265E6BABC17}">
      <dsp:nvSpPr>
        <dsp:cNvPr id="0" name=""/>
        <dsp:cNvSpPr/>
      </dsp:nvSpPr>
      <dsp:spPr>
        <a:xfrm>
          <a:off x="1682775" y="73558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E0102-3754-4FFD-8296-64F0872F676D}">
      <dsp:nvSpPr>
        <dsp:cNvPr id="0" name=""/>
        <dsp:cNvSpPr/>
      </dsp:nvSpPr>
      <dsp:spPr>
        <a:xfrm>
          <a:off x="494775" y="314994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roadway"/>
            </a:rPr>
            <a:t>Since the start of this nonprofit we have been fortunate enough to be the recipient of a couple small grants.  </a:t>
          </a:r>
        </a:p>
      </dsp:txBody>
      <dsp:txXfrm>
        <a:off x="494775" y="3149942"/>
        <a:ext cx="4320000" cy="720000"/>
      </dsp:txXfrm>
    </dsp:sp>
    <dsp:sp modelId="{03E50431-AC6F-4AF1-B37F-BEA28C84CBA2}">
      <dsp:nvSpPr>
        <dsp:cNvPr id="0" name=""/>
        <dsp:cNvSpPr/>
      </dsp:nvSpPr>
      <dsp:spPr>
        <a:xfrm>
          <a:off x="6758775" y="73558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4FEBE-043D-424B-BDE9-93FCB5DBEAE9}">
      <dsp:nvSpPr>
        <dsp:cNvPr id="0" name=""/>
        <dsp:cNvSpPr/>
      </dsp:nvSpPr>
      <dsp:spPr>
        <a:xfrm>
          <a:off x="5570775" y="314994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roadway"/>
            </a:rPr>
            <a:t>The rest of our funding comes from community members’ donations.</a:t>
          </a:r>
        </a:p>
      </dsp:txBody>
      <dsp:txXfrm>
        <a:off x="5570775" y="3149942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69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08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5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63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01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49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91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63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16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60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83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585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35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09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30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93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25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donordiaper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71775" y="2452423"/>
            <a:ext cx="6661945" cy="1957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latin typeface="Broadway"/>
              </a:rPr>
              <a:t>Donor Diapers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4122209"/>
            <a:ext cx="6815669" cy="132080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/>
            <a:r>
              <a:rPr lang="en-US" sz="2800" dirty="0">
                <a:latin typeface="Broadway"/>
              </a:rPr>
              <a:t>Created by,</a:t>
            </a:r>
            <a:endParaRPr lang="en-US"/>
          </a:p>
          <a:p>
            <a:pPr algn="ctr"/>
            <a:r>
              <a:rPr lang="en-US" sz="2800" dirty="0">
                <a:latin typeface="Broadway"/>
              </a:rPr>
              <a:t>Marissa Turner-Harris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2800" dirty="0">
                <a:latin typeface="Broadway"/>
              </a:rPr>
              <a:t>"The Diaper </a:t>
            </a:r>
            <a:r>
              <a:rPr lang="en-US" sz="2800" dirty="0" err="1">
                <a:latin typeface="Broadway"/>
              </a:rPr>
              <a:t>Ladiiz</a:t>
            </a:r>
            <a:r>
              <a:rPr lang="en-US" sz="2800" dirty="0">
                <a:latin typeface="Broadway"/>
              </a:rPr>
              <a:t>"</a:t>
            </a:r>
          </a:p>
        </p:txBody>
      </p:sp>
      <p:pic>
        <p:nvPicPr>
          <p:cNvPr id="2" name="Don't Worry Be Happy (Notorious TRP Remix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854" y="50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32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92" y="669166"/>
            <a:ext cx="9601196" cy="55314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dirty="0">
                <a:latin typeface="Broadway"/>
              </a:rPr>
              <a:t>How Is the</a:t>
            </a:r>
            <a:br>
              <a:rPr lang="en-US" sz="6000" dirty="0">
                <a:latin typeface="Broadway"/>
              </a:rPr>
            </a:br>
            <a:r>
              <a:rPr lang="en-US" sz="6000" dirty="0">
                <a:latin typeface="Broadway"/>
              </a:rPr>
              <a:t> Organization Funded?</a:t>
            </a:r>
            <a:endParaRPr lang="en-US" sz="60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7184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219984-9BD6-4825-8100-54906E35E08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2740952"/>
              </p:ext>
            </p:extLst>
          </p:nvPr>
        </p:nvGraphicFramePr>
        <p:xfrm>
          <a:off x="1298090" y="1115382"/>
          <a:ext cx="10385550" cy="460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9281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53DF85C1-DB49-4FE5-88B4-3D6C357932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r="-2" b="-2"/>
          <a:stretch/>
        </p:blipFill>
        <p:spPr>
          <a:xfrm>
            <a:off x="-101580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299" y="2218267"/>
            <a:ext cx="7197726" cy="24214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latin typeface="Broadway"/>
              </a:rPr>
              <a:t>How Do We Operate?</a:t>
            </a:r>
            <a:endParaRPr lang="en-US" sz="72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6562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n placed on top of a signature line">
            <a:extLst>
              <a:ext uri="{FF2B5EF4-FFF2-40B4-BE49-F238E27FC236}">
                <a16:creationId xmlns:a16="http://schemas.microsoft.com/office/drawing/2014/main" id="{4F7FC783-4975-44D7-9285-111E26B84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97" r="-3" b="-3"/>
          <a:stretch/>
        </p:blipFill>
        <p:spPr>
          <a:xfrm>
            <a:off x="20" y="975"/>
            <a:ext cx="6663924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76806" y="79887"/>
            <a:ext cx="4710062" cy="68424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600" dirty="0">
                <a:latin typeface="Broadway"/>
              </a:rPr>
              <a:t>We set up in a centralized location. </a:t>
            </a:r>
            <a:endParaRPr lang="en-US" sz="2600">
              <a:latin typeface="Broadway"/>
              <a:cs typeface="Calibri" panose="020F0502020204030204"/>
            </a:endParaRPr>
          </a:p>
          <a:p>
            <a:pPr marL="0" indent="0" algn="ctr">
              <a:buNone/>
            </a:pPr>
            <a:endParaRPr lang="en-US" sz="2600" dirty="0">
              <a:latin typeface="Broadway"/>
            </a:endParaRPr>
          </a:p>
          <a:p>
            <a:pPr marL="0" indent="0" algn="ctr">
              <a:buNone/>
            </a:pPr>
            <a:r>
              <a:rPr lang="en-US" sz="2600" u="sng" dirty="0">
                <a:latin typeface="Broadway"/>
              </a:rPr>
              <a:t> We ask 3 Questions:</a:t>
            </a:r>
            <a:endParaRPr lang="en-US" sz="2600" u="sng" dirty="0">
              <a:latin typeface="Broadway"/>
              <a:cs typeface="Calibri"/>
            </a:endParaRPr>
          </a:p>
          <a:p>
            <a:pPr algn="ctr"/>
            <a:r>
              <a:rPr lang="en-US" sz="2600" dirty="0">
                <a:latin typeface="Broadway"/>
              </a:rPr>
              <a:t>Do you have a child?</a:t>
            </a:r>
            <a:endParaRPr lang="en-US" sz="2600">
              <a:latin typeface="Broadway"/>
              <a:cs typeface="Calibri"/>
            </a:endParaRPr>
          </a:p>
          <a:p>
            <a:pPr algn="ctr"/>
            <a:r>
              <a:rPr lang="en-US" sz="2600" dirty="0">
                <a:latin typeface="Broadway"/>
              </a:rPr>
              <a:t>Can you provide proof of life in the form of (birth certificate, insurance card, hospital record or passport, etc.)?</a:t>
            </a:r>
            <a:endParaRPr lang="en-US" sz="2600">
              <a:latin typeface="Broadway"/>
              <a:cs typeface="Calibri"/>
            </a:endParaRPr>
          </a:p>
          <a:p>
            <a:pPr algn="ctr"/>
            <a:r>
              <a:rPr lang="en-US" sz="2600" dirty="0">
                <a:latin typeface="Broadway"/>
              </a:rPr>
              <a:t>Do you need diapers?</a:t>
            </a:r>
            <a:endParaRPr lang="en-US" sz="2600"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299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1" y="1494367"/>
            <a:ext cx="10131425" cy="364913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latin typeface="Broadway"/>
              </a:rPr>
              <a:t>If you can answer yes to all of the previous questions then….</a:t>
            </a:r>
            <a:endParaRPr lang="en-US" sz="4800">
              <a:latin typeface="Broadway"/>
              <a:cs typeface="Calibri"/>
            </a:endParaRPr>
          </a:p>
          <a:p>
            <a:pPr algn="ctr"/>
            <a:endParaRPr lang="en-US" sz="4800" dirty="0">
              <a:latin typeface="Broadway"/>
              <a:cs typeface="Calibri"/>
            </a:endParaRPr>
          </a:p>
          <a:p>
            <a:pPr marL="0" indent="0" algn="ctr">
              <a:buNone/>
            </a:pPr>
            <a:r>
              <a:rPr lang="en-US" sz="4800" dirty="0">
                <a:latin typeface="Broadway"/>
              </a:rPr>
              <a:t>“No need to fear the </a:t>
            </a:r>
            <a:r>
              <a:rPr lang="en-US" sz="4800" dirty="0" err="1">
                <a:latin typeface="Broadway"/>
              </a:rPr>
              <a:t>diaperladiiz</a:t>
            </a:r>
            <a:r>
              <a:rPr lang="en-US" sz="4800" dirty="0">
                <a:latin typeface="Broadway"/>
              </a:rPr>
              <a:t> are here.”</a:t>
            </a:r>
            <a:endParaRPr lang="en-US" sz="4800">
              <a:latin typeface="Broadway"/>
              <a:cs typeface="Calibri"/>
            </a:endParaRPr>
          </a:p>
        </p:txBody>
      </p:sp>
      <p:pic>
        <p:nvPicPr>
          <p:cNvPr id="2" name="Picture 3" descr="Hero Human Superhero · Free vector graphic on Pixabay">
            <a:extLst>
              <a:ext uri="{FF2B5EF4-FFF2-40B4-BE49-F238E27FC236}">
                <a16:creationId xmlns:a16="http://schemas.microsoft.com/office/drawing/2014/main" id="{6BA25E70-61FA-4E2D-AE7F-69D978ECC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332" y="1931195"/>
            <a:ext cx="2414587" cy="48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5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084" y="1906012"/>
            <a:ext cx="9601196" cy="3036077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Broadway"/>
              </a:rPr>
              <a:t>When Can a Family</a:t>
            </a:r>
            <a:br>
              <a:rPr lang="en-US" sz="5400" dirty="0">
                <a:latin typeface="Broadway"/>
              </a:rPr>
            </a:br>
            <a:r>
              <a:rPr lang="en-US" sz="5400" dirty="0">
                <a:latin typeface="Broadway"/>
              </a:rPr>
              <a:t> </a:t>
            </a:r>
            <a:br>
              <a:rPr lang="en-US" sz="5400" dirty="0">
                <a:latin typeface="Broadway"/>
              </a:rPr>
            </a:br>
            <a:r>
              <a:rPr lang="en-US" sz="5400" dirty="0">
                <a:latin typeface="Broadway"/>
              </a:rPr>
              <a:t>Receive Our Services?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00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29" y="641440"/>
            <a:ext cx="5015960" cy="5576552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Broadway"/>
              </a:rPr>
              <a:t>Upcoming </a:t>
            </a:r>
            <a:br>
              <a:rPr lang="en-US" sz="5400" dirty="0">
                <a:latin typeface="Broadway"/>
              </a:rPr>
            </a:br>
            <a:r>
              <a:rPr lang="en-US" sz="5400" dirty="0">
                <a:latin typeface="Broadway"/>
              </a:rPr>
              <a:t>Events</a:t>
            </a:r>
            <a:br>
              <a:rPr lang="en-US" sz="5400" dirty="0">
                <a:latin typeface="Broadway"/>
              </a:rPr>
            </a:br>
            <a:br>
              <a:rPr lang="en-US" sz="5400" dirty="0">
                <a:latin typeface="Broadway"/>
              </a:rPr>
            </a:br>
            <a:r>
              <a:rPr lang="en-US" sz="4400" dirty="0">
                <a:latin typeface="Broadway"/>
              </a:rPr>
              <a:t>Always</a:t>
            </a:r>
            <a:br>
              <a:rPr lang="en-US" sz="4400" dirty="0">
                <a:latin typeface="Broadway"/>
              </a:rPr>
            </a:br>
            <a:r>
              <a:rPr lang="en-US" sz="4400" dirty="0">
                <a:latin typeface="Broadway"/>
              </a:rPr>
              <a:t>2:00pm-3:30pm</a:t>
            </a: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E1706F76-D43C-4A6C-B1BB-E0792B2BB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98" t="10181" r="18707" b="16063"/>
          <a:stretch/>
        </p:blipFill>
        <p:spPr>
          <a:xfrm rot="5400000">
            <a:off x="6513513" y="868891"/>
            <a:ext cx="5512296" cy="5123085"/>
          </a:xfrm>
        </p:spPr>
      </p:pic>
    </p:spTree>
    <p:extLst>
      <p:ext uri="{BB962C8B-B14F-4D97-AF65-F5344CB8AC3E}">
        <p14:creationId xmlns:p14="http://schemas.microsoft.com/office/powerpoint/2010/main" val="3119141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562" y="801828"/>
            <a:ext cx="9716035" cy="15748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Broadway"/>
              </a:rPr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latin typeface="Broadway"/>
            </a:endParaRPr>
          </a:p>
          <a:p>
            <a:pPr marL="0" indent="0" algn="ctr">
              <a:buNone/>
            </a:pPr>
            <a:r>
              <a:rPr lang="en-US" sz="3600" dirty="0">
                <a:latin typeface="Broadway"/>
              </a:rPr>
              <a:t>Facebook:</a:t>
            </a:r>
            <a:endParaRPr lang="en-US" sz="3600" dirty="0">
              <a:latin typeface="Broadway"/>
              <a:cs typeface="Calibri"/>
            </a:endParaRPr>
          </a:p>
          <a:p>
            <a:pPr algn="ctr">
              <a:buClr>
                <a:srgbClr val="FFFFFF"/>
              </a:buClr>
            </a:pPr>
            <a:r>
              <a:rPr lang="en-US" sz="3600" dirty="0">
                <a:latin typeface="Broadway"/>
              </a:rPr>
              <a:t> </a:t>
            </a:r>
            <a:r>
              <a:rPr lang="en-US" sz="3600" dirty="0">
                <a:latin typeface="Broadway"/>
                <a:hlinkClick r:id="rId2"/>
              </a:rPr>
              <a:t>Donor Diapers</a:t>
            </a:r>
            <a:endParaRPr lang="en-US" sz="3600">
              <a:latin typeface="Broadway"/>
              <a:cs typeface="Calibri"/>
            </a:endParaRPr>
          </a:p>
          <a:p>
            <a:pPr marL="0" indent="0" algn="ctr">
              <a:buNone/>
            </a:pPr>
            <a:r>
              <a:rPr lang="en-US" sz="3600" dirty="0">
                <a:latin typeface="Broadway"/>
              </a:rPr>
              <a:t>Instagram: </a:t>
            </a:r>
            <a:endParaRPr lang="en-US" sz="3600">
              <a:latin typeface="Broadway"/>
              <a:cs typeface="Calibri"/>
            </a:endParaRPr>
          </a:p>
          <a:p>
            <a:pPr algn="ctr">
              <a:buClr>
                <a:srgbClr val="FFFFFF"/>
              </a:buClr>
            </a:pPr>
            <a:r>
              <a:rPr lang="en-US" sz="3600" dirty="0">
                <a:latin typeface="Broadway"/>
              </a:rPr>
              <a:t>Donor Diapers</a:t>
            </a:r>
            <a:endParaRPr lang="en-US" sz="3600" dirty="0">
              <a:latin typeface="Broadway"/>
              <a:cs typeface="Calibri"/>
            </a:endParaRPr>
          </a:p>
          <a:p>
            <a:pPr marL="0" indent="0" algn="ctr">
              <a:buNone/>
            </a:pPr>
            <a:r>
              <a:rPr lang="en-US" sz="3600" dirty="0">
                <a:latin typeface="Broadway"/>
              </a:rPr>
              <a:t>Call/Text: </a:t>
            </a:r>
            <a:endParaRPr lang="en-US" sz="2800">
              <a:latin typeface="Broadway"/>
              <a:cs typeface="Calibri"/>
            </a:endParaRPr>
          </a:p>
          <a:p>
            <a:pPr algn="ctr">
              <a:buClr>
                <a:srgbClr val="FFFFFF"/>
              </a:buClr>
            </a:pPr>
            <a:r>
              <a:rPr lang="en-US" sz="3600" dirty="0">
                <a:latin typeface="Broadway"/>
              </a:rPr>
              <a:t>434.214.0345</a:t>
            </a:r>
            <a:endParaRPr lang="en-US" sz="2800" dirty="0"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309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1" y="-279400"/>
            <a:ext cx="10131425" cy="1456267"/>
          </a:xfrm>
        </p:spPr>
        <p:txBody>
          <a:bodyPr anchor="b">
            <a:noAutofit/>
          </a:bodyPr>
          <a:lstStyle/>
          <a:p>
            <a:pPr algn="ctr"/>
            <a:r>
              <a:rPr lang="en-US" sz="7200" dirty="0">
                <a:latin typeface="Broadway"/>
              </a:rPr>
              <a:t>Sponsors</a:t>
            </a:r>
            <a:endParaRPr lang="en-US" sz="7200"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endParaRPr lang="en-US" sz="2000">
              <a:latin typeface="Broadway"/>
            </a:endParaRPr>
          </a:p>
          <a:p>
            <a:pPr marL="0" indent="0">
              <a:buNone/>
            </a:pPr>
            <a:endParaRPr lang="en-US" sz="2000">
              <a:latin typeface="Broadway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FBE7401-72DD-4645-836D-39C0C740B2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9254" y="986367"/>
            <a:ext cx="3954014" cy="5579533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473F97-A99C-4920-9070-B6E8EECD5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162" y="990600"/>
            <a:ext cx="3798277" cy="557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458A58-D524-4969-B78A-7FB1806B9810}"/>
              </a:ext>
            </a:extLst>
          </p:cNvPr>
          <p:cNvSpPr txBox="1"/>
          <p:nvPr/>
        </p:nvSpPr>
        <p:spPr>
          <a:xfrm>
            <a:off x="4216400" y="153670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Broadway"/>
              </a:rPr>
              <a:t>Kristin Finn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F1E0E-9524-44EF-B2F0-9B088B953E97}"/>
              </a:ext>
            </a:extLst>
          </p:cNvPr>
          <p:cNvSpPr txBox="1"/>
          <p:nvPr/>
        </p:nvSpPr>
        <p:spPr>
          <a:xfrm>
            <a:off x="4905375" y="5781675"/>
            <a:ext cx="33909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Broadway"/>
              </a:rPr>
              <a:t>Jill Meriweather</a:t>
            </a:r>
          </a:p>
        </p:txBody>
      </p:sp>
    </p:spTree>
    <p:extLst>
      <p:ext uri="{BB962C8B-B14F-4D97-AF65-F5344CB8AC3E}">
        <p14:creationId xmlns:p14="http://schemas.microsoft.com/office/powerpoint/2010/main" val="1063457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7D3E-B847-4330-B09D-48CA1AC4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2705100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Broadway"/>
                <a:cs typeface="Calibri Light"/>
              </a:rPr>
              <a:t>Always remember every little thing will be okay!</a:t>
            </a:r>
            <a:endParaRPr lang="en-US" sz="6000">
              <a:latin typeface="Broadway"/>
            </a:endParaRPr>
          </a:p>
        </p:txBody>
      </p:sp>
    </p:spTree>
    <p:extLst>
      <p:ext uri="{BB962C8B-B14F-4D97-AF65-F5344CB8AC3E}">
        <p14:creationId xmlns:p14="http://schemas.microsoft.com/office/powerpoint/2010/main" val="338828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71" y="2425237"/>
            <a:ext cx="9601196" cy="2005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dirty="0">
                <a:latin typeface="Broadway"/>
              </a:rPr>
              <a:t>What is </a:t>
            </a:r>
            <a:br>
              <a:rPr lang="en-US" sz="5400" dirty="0">
                <a:latin typeface="Broadway"/>
              </a:rPr>
            </a:br>
            <a:br>
              <a:rPr lang="en-US" sz="5400" dirty="0">
                <a:latin typeface="Broadway"/>
              </a:rPr>
            </a:br>
            <a:r>
              <a:rPr lang="en-US" sz="5400" dirty="0">
                <a:latin typeface="Broadway"/>
              </a:rPr>
              <a:t>Donor Diapers?</a:t>
            </a:r>
            <a:endParaRPr lang="en-US" sz="5400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7908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4577" y="675557"/>
            <a:ext cx="9649898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4400" dirty="0">
                <a:latin typeface="Broadway"/>
              </a:rPr>
              <a:t>Donor Diapers is a nonprofit organization dedicated to “Leaving No Booties Behind”. </a:t>
            </a:r>
            <a:endParaRPr lang="en-US" sz="4400" dirty="0">
              <a:latin typeface="Broadway"/>
              <a:cs typeface="Calibri"/>
            </a:endParaRPr>
          </a:p>
          <a:p>
            <a:pPr algn="ctr"/>
            <a:endParaRPr lang="en-US" sz="4400" dirty="0">
              <a:latin typeface="Broadway"/>
            </a:endParaRPr>
          </a:p>
          <a:p>
            <a:pPr algn="ctr"/>
            <a:r>
              <a:rPr lang="en-US" sz="4400" dirty="0">
                <a:latin typeface="Broadway"/>
              </a:rPr>
              <a:t> Donor Diapers was established in September 2017.  Our mission is to solve diaper needs one booty at a time.</a:t>
            </a:r>
            <a:endParaRPr lang="en-US" sz="4400" dirty="0"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870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484" y="2093540"/>
            <a:ext cx="9601196" cy="2675467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Broadway"/>
              </a:rPr>
              <a:t>Why Is There A</a:t>
            </a:r>
            <a:br>
              <a:rPr lang="en-US" sz="5400" dirty="0">
                <a:latin typeface="Broadway"/>
              </a:rPr>
            </a:br>
            <a:br>
              <a:rPr lang="en-US" sz="5400" dirty="0">
                <a:latin typeface="Broadway"/>
              </a:rPr>
            </a:br>
            <a:r>
              <a:rPr lang="en-US" sz="5400" dirty="0">
                <a:latin typeface="Broadway"/>
              </a:rPr>
              <a:t> Donor Diapers?</a:t>
            </a:r>
            <a:endParaRPr lang="en-US" sz="54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7812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1383" y="1168016"/>
            <a:ext cx="9388698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3600" dirty="0">
                <a:latin typeface="Broadway"/>
              </a:rPr>
              <a:t>Donor Diapers is the vision of Marissa Turner-Harris.  Being a young parent, Marissa learned all too well about how expensive the diapering needs of a child was.  She wondered to herself why wasn’t there an organization that was able to help struggling families with this expense.</a:t>
            </a:r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850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594" y="2129760"/>
            <a:ext cx="9601196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5400" dirty="0">
                <a:latin typeface="Broadway"/>
              </a:rPr>
            </a:br>
            <a:r>
              <a:rPr lang="en-US" sz="5400" dirty="0">
                <a:latin typeface="Broadway"/>
              </a:rPr>
              <a:t>Who is </a:t>
            </a:r>
            <a:br>
              <a:rPr lang="en-US" sz="5400" dirty="0">
                <a:latin typeface="Broadway"/>
              </a:rPr>
            </a:br>
            <a:br>
              <a:rPr lang="en-US" sz="5400" dirty="0">
                <a:latin typeface="Broadway"/>
              </a:rPr>
            </a:br>
            <a:r>
              <a:rPr lang="en-US" sz="5400" dirty="0">
                <a:latin typeface="Broadway"/>
              </a:rPr>
              <a:t>Donor Diapers?</a:t>
            </a:r>
          </a:p>
        </p:txBody>
      </p:sp>
    </p:spTree>
    <p:extLst>
      <p:ext uri="{BB962C8B-B14F-4D97-AF65-F5344CB8AC3E}">
        <p14:creationId xmlns:p14="http://schemas.microsoft.com/office/powerpoint/2010/main" val="411942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082" y="60960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Broadway"/>
              </a:rPr>
              <a:t>We Are Donor Diapers!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2" y="1608667"/>
            <a:ext cx="5795434" cy="3649134"/>
          </a:xfrm>
        </p:spPr>
        <p:txBody>
          <a:bodyPr/>
          <a:lstStyle/>
          <a:p>
            <a:endParaRPr lang="en-US" dirty="0"/>
          </a:p>
          <a:p>
            <a:pPr algn="ctr"/>
            <a:endParaRPr lang="en-US" dirty="0">
              <a:latin typeface="Broadway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3200" dirty="0">
                <a:latin typeface="Broadway"/>
              </a:rPr>
              <a:t>Marissa Turner-Harris</a:t>
            </a:r>
            <a:endParaRPr lang="en-US" sz="3200">
              <a:latin typeface="Broadway"/>
              <a:cs typeface="Calibri"/>
            </a:endParaRPr>
          </a:p>
          <a:p>
            <a:pPr algn="ctr"/>
            <a:r>
              <a:rPr lang="en-US" sz="3200" dirty="0">
                <a:latin typeface="Broadway"/>
              </a:rPr>
              <a:t>Founder </a:t>
            </a:r>
            <a:endParaRPr lang="en-US" sz="3200">
              <a:latin typeface="Broadway"/>
              <a:cs typeface="Calibri"/>
            </a:endParaRPr>
          </a:p>
          <a:p>
            <a:pPr algn="ctr">
              <a:buClr>
                <a:srgbClr val="FFFFFF"/>
              </a:buClr>
            </a:pPr>
            <a:r>
              <a:rPr lang="en-US" sz="3200" dirty="0">
                <a:latin typeface="Broadway"/>
              </a:rPr>
              <a:t>Director of Operations</a:t>
            </a:r>
            <a:endParaRPr lang="en-US" sz="2000" dirty="0">
              <a:latin typeface="Broadway"/>
              <a:cs typeface="Calibri"/>
            </a:endParaRPr>
          </a:p>
        </p:txBody>
      </p:sp>
      <p:pic>
        <p:nvPicPr>
          <p:cNvPr id="7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BCC81743-8CD8-4C66-9DF2-29B6B8CC4E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97" r="-649" b="29861"/>
          <a:stretch/>
        </p:blipFill>
        <p:spPr>
          <a:xfrm>
            <a:off x="7037315" y="1799167"/>
            <a:ext cx="3542412" cy="4718462"/>
          </a:xfrm>
        </p:spPr>
      </p:pic>
    </p:spTree>
    <p:extLst>
      <p:ext uri="{BB962C8B-B14F-4D97-AF65-F5344CB8AC3E}">
        <p14:creationId xmlns:p14="http://schemas.microsoft.com/office/powerpoint/2010/main" val="2137238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Broadway"/>
              </a:rPr>
              <a:t>WE ARE DONOR DIAPERS!</a:t>
            </a:r>
            <a:endParaRPr lang="en-US" sz="4800" dirty="0">
              <a:ea typeface="+mj-lt"/>
              <a:cs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2" y="1888067"/>
            <a:ext cx="5401734" cy="3090334"/>
          </a:xfrm>
        </p:spPr>
        <p:txBody>
          <a:bodyPr/>
          <a:lstStyle/>
          <a:p>
            <a:pPr algn="ctr"/>
            <a:endParaRPr lang="en-US" sz="3200" dirty="0">
              <a:latin typeface="Broadway"/>
              <a:cs typeface="Calibri"/>
            </a:endParaRPr>
          </a:p>
          <a:p>
            <a:pPr algn="ctr"/>
            <a:endParaRPr lang="en-US" sz="3200" dirty="0">
              <a:latin typeface="Broadway"/>
              <a:cs typeface="Calibri"/>
            </a:endParaRPr>
          </a:p>
          <a:p>
            <a:pPr marL="0" indent="0" algn="ctr">
              <a:buNone/>
            </a:pPr>
            <a:r>
              <a:rPr lang="en-US" sz="3200" dirty="0">
                <a:latin typeface="Broadway"/>
              </a:rPr>
              <a:t>Tina Turner</a:t>
            </a:r>
            <a:endParaRPr lang="en-US" sz="3200" dirty="0">
              <a:latin typeface="Broadway"/>
              <a:cs typeface="Calibri" panose="020F0502020204030204"/>
            </a:endParaRPr>
          </a:p>
          <a:p>
            <a:pPr algn="ctr"/>
            <a:r>
              <a:rPr lang="en-US" sz="3200" dirty="0">
                <a:latin typeface="Broadway"/>
              </a:rPr>
              <a:t>Director of Communications</a:t>
            </a:r>
            <a:endParaRPr lang="en-US" sz="3200">
              <a:latin typeface="Broadway"/>
              <a:cs typeface="Calibri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40" y="1658938"/>
            <a:ext cx="3207808" cy="4818062"/>
          </a:xfrm>
        </p:spPr>
      </p:pic>
    </p:spTree>
    <p:extLst>
      <p:ext uri="{BB962C8B-B14F-4D97-AF65-F5344CB8AC3E}">
        <p14:creationId xmlns:p14="http://schemas.microsoft.com/office/powerpoint/2010/main" val="1326316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Broadway"/>
              </a:rPr>
              <a:t>WE ARE DONOR DIAPERS!</a:t>
            </a:r>
            <a:endParaRPr lang="en-US" sz="4800" dirty="0">
              <a:ea typeface="+mj-lt"/>
              <a:cs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2" y="1888067"/>
            <a:ext cx="6074834" cy="3090334"/>
          </a:xfrm>
        </p:spPr>
        <p:txBody>
          <a:bodyPr/>
          <a:lstStyle/>
          <a:p>
            <a:pPr algn="ctr"/>
            <a:endParaRPr lang="en-US" sz="3200" dirty="0">
              <a:latin typeface="Broadway"/>
              <a:cs typeface="Calibri"/>
            </a:endParaRPr>
          </a:p>
          <a:p>
            <a:pPr algn="ctr"/>
            <a:endParaRPr lang="en-US" sz="3200" dirty="0">
              <a:latin typeface="Broadway"/>
              <a:cs typeface="Calibri"/>
            </a:endParaRPr>
          </a:p>
          <a:p>
            <a:pPr marL="0" indent="0" algn="ctr">
              <a:buNone/>
            </a:pPr>
            <a:r>
              <a:rPr lang="en-US" sz="3200" dirty="0">
                <a:latin typeface="Broadway"/>
              </a:rPr>
              <a:t>Karen </a:t>
            </a:r>
            <a:r>
              <a:rPr lang="en-US" sz="3200" dirty="0" err="1">
                <a:latin typeface="Broadway"/>
              </a:rPr>
              <a:t>Kingin</a:t>
            </a:r>
            <a:endParaRPr lang="en-US" dirty="0" err="1"/>
          </a:p>
          <a:p>
            <a:pPr algn="ctr"/>
            <a:r>
              <a:rPr lang="en-US" sz="3200" dirty="0">
                <a:latin typeface="Broadway"/>
              </a:rPr>
              <a:t>Director of Distribution</a:t>
            </a:r>
            <a:endParaRPr lang="en-US" sz="3200" dirty="0">
              <a:latin typeface="Broadway"/>
              <a:cs typeface="Calibri"/>
            </a:endParaRPr>
          </a:p>
        </p:txBody>
      </p:sp>
      <p:pic>
        <p:nvPicPr>
          <p:cNvPr id="7" name="Picture 7" descr="A picture containing text, grass, outdoor, several&#10;&#10;Description automatically generated">
            <a:extLst>
              <a:ext uri="{FF2B5EF4-FFF2-40B4-BE49-F238E27FC236}">
                <a16:creationId xmlns:a16="http://schemas.microsoft.com/office/drawing/2014/main" id="{5765A18F-D449-4EF9-AD9A-E7F9F6F67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6780" r="17529"/>
          <a:stretch/>
        </p:blipFill>
        <p:spPr>
          <a:xfrm rot="5400000">
            <a:off x="6164263" y="2318346"/>
            <a:ext cx="4946456" cy="3738742"/>
          </a:xfrm>
        </p:spPr>
      </p:pic>
    </p:spTree>
    <p:extLst>
      <p:ext uri="{BB962C8B-B14F-4D97-AF65-F5344CB8AC3E}">
        <p14:creationId xmlns:p14="http://schemas.microsoft.com/office/powerpoint/2010/main" val="3869872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2117</TotalTime>
  <Words>266</Words>
  <Application>Microsoft Office PowerPoint</Application>
  <PresentationFormat>Widescreen</PresentationFormat>
  <Paragraphs>38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Celestial</vt:lpstr>
      <vt:lpstr>Donor Diapers</vt:lpstr>
      <vt:lpstr>What is   Donor Diapers?</vt:lpstr>
      <vt:lpstr>PowerPoint Presentation</vt:lpstr>
      <vt:lpstr>Why Is There A   Donor Diapers?</vt:lpstr>
      <vt:lpstr>PowerPoint Presentation</vt:lpstr>
      <vt:lpstr> Who is   Donor Diapers?</vt:lpstr>
      <vt:lpstr>We Are Donor Diapers!</vt:lpstr>
      <vt:lpstr>WE ARE DONOR DIAPERS!</vt:lpstr>
      <vt:lpstr>WE ARE DONOR DIAPERS!</vt:lpstr>
      <vt:lpstr>How Is the  Organization Funded?</vt:lpstr>
      <vt:lpstr>PowerPoint Presentation</vt:lpstr>
      <vt:lpstr>How Do We Operate?</vt:lpstr>
      <vt:lpstr>PowerPoint Presentation</vt:lpstr>
      <vt:lpstr>PowerPoint Presentation</vt:lpstr>
      <vt:lpstr>When Can a Family   Receive Our Services?</vt:lpstr>
      <vt:lpstr>Upcoming  Events  Always 2:00pm-3:30pm</vt:lpstr>
      <vt:lpstr>Contact Information</vt:lpstr>
      <vt:lpstr>Sponsors</vt:lpstr>
      <vt:lpstr>Always remember every little thing will be okay!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Donor Diapers?</dc:title>
  <dc:creator>Tina Turner-Cabell</dc:creator>
  <cp:lastModifiedBy>Tina Turner-Cabell</cp:lastModifiedBy>
  <cp:revision>303</cp:revision>
  <dcterms:created xsi:type="dcterms:W3CDTF">2020-05-15T19:52:12Z</dcterms:created>
  <dcterms:modified xsi:type="dcterms:W3CDTF">2022-02-28T14:59:48Z</dcterms:modified>
</cp:coreProperties>
</file>